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B8E96-FA11-4376-A097-B4B4F4D0A64B}" type="datetimeFigureOut">
              <a:rPr lang="es-CL" smtClean="0"/>
              <a:t>18-11-2013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944A9-4C7B-47D2-94CB-B8575BBD43FE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14480" y="5500702"/>
            <a:ext cx="5857916" cy="898521"/>
          </a:xfrm>
        </p:spPr>
        <p:txBody>
          <a:bodyPr>
            <a:normAutofit/>
          </a:bodyPr>
          <a:lstStyle/>
          <a:p>
            <a:endParaRPr lang="es-CL" sz="2800" dirty="0"/>
          </a:p>
        </p:txBody>
      </p:sp>
      <p:pic>
        <p:nvPicPr>
          <p:cNvPr id="4" name="3 Imagen" descr="logo-p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4290"/>
            <a:ext cx="4572000" cy="911175"/>
          </a:xfrm>
          <a:prstGeom prst="rect">
            <a:avLst/>
          </a:prstGeom>
        </p:spPr>
      </p:pic>
      <p:sp>
        <p:nvSpPr>
          <p:cNvPr id="5" name="4 Marcador de texto"/>
          <p:cNvSpPr txBox="1">
            <a:spLocks/>
          </p:cNvSpPr>
          <p:nvPr/>
        </p:nvSpPr>
        <p:spPr>
          <a:xfrm>
            <a:off x="6715140" y="714356"/>
            <a:ext cx="2262206" cy="381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PRESENTACIÓN 2013</a:t>
            </a:r>
            <a:endParaRPr kumimoji="0" lang="es-CL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86058"/>
            <a:ext cx="7358082" cy="238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3 Título"/>
          <p:cNvSpPr txBox="1">
            <a:spLocks/>
          </p:cNvSpPr>
          <p:nvPr/>
        </p:nvSpPr>
        <p:spPr>
          <a:xfrm>
            <a:off x="500034" y="3214686"/>
            <a:ext cx="5842151" cy="13625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3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COLEGIO SANTA JULIANA</a:t>
            </a:r>
            <a:br>
              <a:rPr kumimoji="0" lang="es-CL" sz="3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CL" sz="3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BIENVENIDOS</a:t>
            </a:r>
            <a:endParaRPr kumimoji="0" lang="es-CL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" name="4 Imagen" descr="logo-p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4290"/>
            <a:ext cx="4572000" cy="9111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714348" y="1857364"/>
            <a:ext cx="3114668" cy="3868742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7" name="6 Imagen" descr="logo-p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4290"/>
            <a:ext cx="4572000" cy="9111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849835" y="576283"/>
            <a:ext cx="3008313" cy="1162050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291432" y="3539512"/>
            <a:ext cx="3900486" cy="2840039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half" idx="2"/>
          </p:nvPr>
        </p:nvSpPr>
        <p:spPr>
          <a:xfrm>
            <a:off x="4849835" y="1738333"/>
            <a:ext cx="3008313" cy="4691063"/>
          </a:xfrm>
        </p:spPr>
        <p:txBody>
          <a:bodyPr/>
          <a:lstStyle/>
          <a:p>
            <a:endParaRPr lang="es-CL"/>
          </a:p>
        </p:txBody>
      </p:sp>
      <p:pic>
        <p:nvPicPr>
          <p:cNvPr id="8" name="7 Imagen" descr="logo-p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4290"/>
            <a:ext cx="4572000" cy="9111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2871814" y="4800600"/>
            <a:ext cx="5486400" cy="566738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posición de imagen"/>
          <p:cNvSpPr>
            <a:spLocks noGrp="1"/>
          </p:cNvSpPr>
          <p:nvPr>
            <p:ph type="pic" idx="1"/>
          </p:nvPr>
        </p:nvSpPr>
        <p:spPr>
          <a:xfrm>
            <a:off x="2871814" y="1571611"/>
            <a:ext cx="5486400" cy="3155963"/>
          </a:xfrm>
        </p:spPr>
      </p:sp>
      <p:sp>
        <p:nvSpPr>
          <p:cNvPr id="7" name="6 Marcador de texto"/>
          <p:cNvSpPr>
            <a:spLocks noGrp="1"/>
          </p:cNvSpPr>
          <p:nvPr>
            <p:ph type="body" sz="half" idx="2"/>
          </p:nvPr>
        </p:nvSpPr>
        <p:spPr>
          <a:xfrm>
            <a:off x="2871814" y="5367338"/>
            <a:ext cx="5486400" cy="804862"/>
          </a:xfrm>
        </p:spPr>
        <p:txBody>
          <a:bodyPr/>
          <a:lstStyle/>
          <a:p>
            <a:endParaRPr lang="es-CL"/>
          </a:p>
        </p:txBody>
      </p:sp>
      <p:pic>
        <p:nvPicPr>
          <p:cNvPr id="8" name="7 Imagen" descr="logo-p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4290"/>
            <a:ext cx="4572000" cy="911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Office PowerPoint</Application>
  <PresentationFormat>Presentación en pantalla (4:3)</PresentationFormat>
  <Paragraphs>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SERVER</dc:creator>
  <cp:lastModifiedBy>SERVER</cp:lastModifiedBy>
  <cp:revision>1</cp:revision>
  <dcterms:created xsi:type="dcterms:W3CDTF">2013-09-13T14:45:59Z</dcterms:created>
  <dcterms:modified xsi:type="dcterms:W3CDTF">2013-11-18T15:26:55Z</dcterms:modified>
</cp:coreProperties>
</file>